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6" r:id="rId6"/>
    <p:sldId id="267" r:id="rId7"/>
    <p:sldId id="261" r:id="rId8"/>
    <p:sldId id="270" r:id="rId9"/>
    <p:sldId id="271" r:id="rId10"/>
    <p:sldId id="272" r:id="rId11"/>
    <p:sldId id="27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4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4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1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0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45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23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2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1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2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1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4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48A9B1-0CB3-417E-97B1-8992594A08B6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37720C0-3F5A-45FB-AB10-692A8868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803" y="886135"/>
            <a:ext cx="1741337" cy="1877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094" t="24868" r="16539" b="25404"/>
          <a:stretch/>
        </p:blipFill>
        <p:spPr>
          <a:xfrm>
            <a:off x="3896140" y="2764046"/>
            <a:ext cx="4166483" cy="2013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623" y="1382728"/>
            <a:ext cx="3591426" cy="1381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867" y="4749167"/>
            <a:ext cx="2780941" cy="1012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01" y="4777379"/>
            <a:ext cx="3227039" cy="10411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48147" y="5093874"/>
            <a:ext cx="2822713" cy="1153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TWILIGHT:</a:t>
            </a:r>
          </a:p>
          <a:p>
            <a:pPr algn="ctr"/>
            <a:r>
              <a:rPr lang="en-GB" dirty="0" smtClean="0"/>
              <a:t>Thursday 18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8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0" y="527505"/>
            <a:ext cx="10188604" cy="61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3317965"/>
            <a:ext cx="8278559" cy="3300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924268"/>
            <a:ext cx="2915057" cy="1000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33" y="381217"/>
            <a:ext cx="7278116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7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11" y="236347"/>
            <a:ext cx="5763417" cy="61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8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23" y="169750"/>
            <a:ext cx="5526566" cy="61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3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Introduction-expectations, policy, frequency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804" y="2421034"/>
            <a:ext cx="10816682" cy="4319399"/>
          </a:xfrm>
        </p:spPr>
        <p:txBody>
          <a:bodyPr>
            <a:normAutofit/>
          </a:bodyPr>
          <a:lstStyle/>
          <a:p>
            <a:r>
              <a:rPr lang="en-GB" dirty="0" smtClean="0"/>
              <a:t>At Grove we use NNS scheme-consistency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The scheme follows a pathway so that the progression is clear-It starts from Y2 to Y6. </a:t>
            </a:r>
            <a:endParaRPr lang="en-GB" dirty="0" smtClean="0"/>
          </a:p>
          <a:p>
            <a:r>
              <a:rPr lang="en-GB" dirty="0" smtClean="0"/>
              <a:t>The scheme is structured in blocks for each half term</a:t>
            </a:r>
          </a:p>
          <a:p>
            <a:r>
              <a:rPr lang="en-GB" dirty="0" smtClean="0"/>
              <a:t>All children are exposed to No Nonsense Spellings but some children may have additional spelling interventions to practise spellings from Y1/2 common exception words</a:t>
            </a:r>
          </a:p>
          <a:p>
            <a:r>
              <a:rPr lang="en-GB" dirty="0" smtClean="0"/>
              <a:t>15-20 minute spelling sessions-daily</a:t>
            </a:r>
          </a:p>
          <a:p>
            <a:r>
              <a:rPr lang="en-GB" dirty="0" smtClean="0"/>
              <a:t>Some sessions are recorded in spelling journals, whilst some lessons are practical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38" y="1550004"/>
            <a:ext cx="4751758" cy="1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69" y="562926"/>
            <a:ext cx="8761413" cy="706964"/>
          </a:xfrm>
        </p:spPr>
        <p:txBody>
          <a:bodyPr/>
          <a:lstStyle/>
          <a:p>
            <a:r>
              <a:rPr lang="en-GB" dirty="0" smtClean="0"/>
              <a:t>Using NNS-</a:t>
            </a:r>
            <a:r>
              <a:rPr lang="en-GB" dirty="0"/>
              <a:t> L</a:t>
            </a:r>
            <a:r>
              <a:rPr lang="en-GB" dirty="0" smtClean="0"/>
              <a:t>esson </a:t>
            </a:r>
            <a:r>
              <a:rPr lang="en-GB" dirty="0"/>
              <a:t>T</a:t>
            </a:r>
            <a:r>
              <a:rPr lang="en-GB" dirty="0" smtClean="0"/>
              <a:t>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369" y="2237740"/>
            <a:ext cx="8825659" cy="3416300"/>
          </a:xfrm>
        </p:spPr>
        <p:txBody>
          <a:bodyPr/>
          <a:lstStyle/>
          <a:p>
            <a:r>
              <a:rPr lang="en-GB" dirty="0" smtClean="0"/>
              <a:t>Lessons are based on one of these types: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216" y="1356852"/>
            <a:ext cx="5295189" cy="51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Lesson-spelling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" y="2496718"/>
            <a:ext cx="9450119" cy="234347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23849" y="615675"/>
            <a:ext cx="3926600" cy="198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Explore the sound you can here when you read the full word.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92" y="4887871"/>
            <a:ext cx="4751758" cy="1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Homophones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9" y="3038348"/>
            <a:ext cx="7127562" cy="2988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827" y="1621122"/>
            <a:ext cx="3710932" cy="30618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599" y="2283478"/>
            <a:ext cx="1311965" cy="31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Teach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075" y="4723813"/>
            <a:ext cx="4788726" cy="12132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07075" y="6027089"/>
            <a:ext cx="4886859" cy="739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Teach the words in context-select a word card and write a sentence.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Examples…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9513" y="1971924"/>
            <a:ext cx="2305878" cy="35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Practise…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2" y="2621024"/>
            <a:ext cx="5648029" cy="19257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472" y="4609109"/>
            <a:ext cx="2305878" cy="35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Show me…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72" y="2621024"/>
            <a:ext cx="5890404" cy="19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Strategies: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16" y="2073968"/>
            <a:ext cx="1741337" cy="1877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23" y="580332"/>
            <a:ext cx="3227039" cy="1041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238" y="1975490"/>
            <a:ext cx="3591426" cy="138131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71616" y="4489920"/>
            <a:ext cx="3077155" cy="2047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Chose your strategy…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984" y="3651666"/>
            <a:ext cx="4751758" cy="1940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2" y="4806319"/>
            <a:ext cx="1878360" cy="785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50" y="3523194"/>
            <a:ext cx="1568244" cy="9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762993"/>
            <a:ext cx="9792083" cy="59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5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2" y="484226"/>
            <a:ext cx="8778390" cy="61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6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339</TotalTime>
  <Words>140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PowerPoint Presentation</vt:lpstr>
      <vt:lpstr>Introduction-expectations, policy, frequency</vt:lpstr>
      <vt:lpstr>Using NNS- Lesson Types</vt:lpstr>
      <vt:lpstr>Lesson-spelling rules</vt:lpstr>
      <vt:lpstr>Homophones</vt:lpstr>
      <vt:lpstr>Examples…</vt:lpstr>
      <vt:lpstr>Strategies: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Costa</dc:creator>
  <cp:lastModifiedBy>Mrs V McNair</cp:lastModifiedBy>
  <cp:revision>57</cp:revision>
  <dcterms:created xsi:type="dcterms:W3CDTF">2023-05-09T12:25:36Z</dcterms:created>
  <dcterms:modified xsi:type="dcterms:W3CDTF">2024-01-23T14:28:43Z</dcterms:modified>
</cp:coreProperties>
</file>